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Social mobilization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83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Social Mobilization?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71175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</TotalTime>
  <Words>7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Social mobilization </vt:lpstr>
      <vt:lpstr>What is Social Mobilization?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mobilization </dc:title>
  <dc:creator>Amjad Naseem</dc:creator>
  <cp:lastModifiedBy>Amjad Naseem</cp:lastModifiedBy>
  <cp:revision>1</cp:revision>
  <dcterms:created xsi:type="dcterms:W3CDTF">2019-04-27T04:08:38Z</dcterms:created>
  <dcterms:modified xsi:type="dcterms:W3CDTF">2019-04-27T04:13:58Z</dcterms:modified>
</cp:coreProperties>
</file>